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zilah Ismail" initials="BI" lastIdx="1" clrIdx="0">
    <p:extLst>
      <p:ext uri="{19B8F6BF-5375-455C-9EA6-DF929625EA0E}">
        <p15:presenceInfo xmlns:p15="http://schemas.microsoft.com/office/powerpoint/2012/main" userId="S-1-5-21-4055450975-4138896317-1944451156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B28"/>
    <a:srgbClr val="939EAF"/>
    <a:srgbClr val="C7D2E7"/>
    <a:srgbClr val="FFFFCC"/>
    <a:srgbClr val="0E3746"/>
    <a:srgbClr val="00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zilah Ismail" userId="a7771588-5873-4cb1-9766-e9b7b6b879cf" providerId="ADAL" clId="{6FB67844-EC8E-48C9-9960-2806B189CBBE}"/>
    <pc:docChg chg="undo custSel addSld delSld modSld">
      <pc:chgData name="Bazilah Ismail" userId="a7771588-5873-4cb1-9766-e9b7b6b879cf" providerId="ADAL" clId="{6FB67844-EC8E-48C9-9960-2806B189CBBE}" dt="2023-03-26T01:00:39.058" v="140" actId="478"/>
      <pc:docMkLst>
        <pc:docMk/>
      </pc:docMkLst>
      <pc:sldChg chg="addSp delSp modSp setBg">
        <pc:chgData name="Bazilah Ismail" userId="a7771588-5873-4cb1-9766-e9b7b6b879cf" providerId="ADAL" clId="{6FB67844-EC8E-48C9-9960-2806B189CBBE}" dt="2023-03-26T01:00:39.058" v="140" actId="478"/>
        <pc:sldMkLst>
          <pc:docMk/>
          <pc:sldMk cId="192475168" sldId="256"/>
        </pc:sldMkLst>
        <pc:picChg chg="add del mod">
          <ac:chgData name="Bazilah Ismail" userId="a7771588-5873-4cb1-9766-e9b7b6b879cf" providerId="ADAL" clId="{6FB67844-EC8E-48C9-9960-2806B189CBBE}" dt="2023-03-26T01:00:39.058" v="140" actId="478"/>
          <ac:picMkLst>
            <pc:docMk/>
            <pc:sldMk cId="192475168" sldId="256"/>
            <ac:picMk id="6" creationId="{9ACC4B02-0727-4F44-ACB4-722E2261AE57}"/>
          </ac:picMkLst>
        </pc:picChg>
      </pc:sldChg>
      <pc:sldChg chg="modSp setBg addCm delCm">
        <pc:chgData name="Bazilah Ismail" userId="a7771588-5873-4cb1-9766-e9b7b6b879cf" providerId="ADAL" clId="{6FB67844-EC8E-48C9-9960-2806B189CBBE}" dt="2023-03-26T00:57:28.548" v="137"/>
        <pc:sldMkLst>
          <pc:docMk/>
          <pc:sldMk cId="2105549676" sldId="258"/>
        </pc:sldMkLst>
        <pc:spChg chg="mod">
          <ac:chgData name="Bazilah Ismail" userId="a7771588-5873-4cb1-9766-e9b7b6b879cf" providerId="ADAL" clId="{6FB67844-EC8E-48C9-9960-2806B189CBBE}" dt="2023-03-26T00:54:58.693" v="111" actId="207"/>
          <ac:spMkLst>
            <pc:docMk/>
            <pc:sldMk cId="2105549676" sldId="258"/>
            <ac:spMk id="2" creationId="{0F5AF300-D8B7-E854-E9CD-9C625E238678}"/>
          </ac:spMkLst>
        </pc:spChg>
        <pc:spChg chg="mod">
          <ac:chgData name="Bazilah Ismail" userId="a7771588-5873-4cb1-9766-e9b7b6b879cf" providerId="ADAL" clId="{6FB67844-EC8E-48C9-9960-2806B189CBBE}" dt="2023-03-26T00:55:01.806" v="112" actId="207"/>
          <ac:spMkLst>
            <pc:docMk/>
            <pc:sldMk cId="2105549676" sldId="258"/>
            <ac:spMk id="3" creationId="{92E40F8E-C76C-F03B-25D1-80EABAE36C48}"/>
          </ac:spMkLst>
        </pc:spChg>
        <pc:picChg chg="mod modCrop">
          <ac:chgData name="Bazilah Ismail" userId="a7771588-5873-4cb1-9766-e9b7b6b879cf" providerId="ADAL" clId="{6FB67844-EC8E-48C9-9960-2806B189CBBE}" dt="2023-03-26T00:54:14.335" v="103" actId="14100"/>
          <ac:picMkLst>
            <pc:docMk/>
            <pc:sldMk cId="2105549676" sldId="258"/>
            <ac:picMk id="4" creationId="{7ECABDD7-0B81-3A35-E20D-43880D7F7C8C}"/>
          </ac:picMkLst>
        </pc:picChg>
      </pc:sldChg>
      <pc:sldChg chg="add del setBg">
        <pc:chgData name="Bazilah Ismail" userId="a7771588-5873-4cb1-9766-e9b7b6b879cf" providerId="ADAL" clId="{6FB67844-EC8E-48C9-9960-2806B189CBBE}" dt="2023-03-26T00:54:53.375" v="110"/>
        <pc:sldMkLst>
          <pc:docMk/>
          <pc:sldMk cId="135000410" sldId="259"/>
        </pc:sldMkLst>
      </pc:sldChg>
      <pc:sldChg chg="add">
        <pc:chgData name="Bazilah Ismail" userId="a7771588-5873-4cb1-9766-e9b7b6b879cf" providerId="ADAL" clId="{6FB67844-EC8E-48C9-9960-2806B189CBBE}" dt="2023-03-26T00:55:54.924" v="116"/>
        <pc:sldMkLst>
          <pc:docMk/>
          <pc:sldMk cId="920902472" sldId="259"/>
        </pc:sldMkLst>
      </pc:sldChg>
      <pc:sldChg chg="del">
        <pc:chgData name="Bazilah Ismail" userId="a7771588-5873-4cb1-9766-e9b7b6b879cf" providerId="ADAL" clId="{6FB67844-EC8E-48C9-9960-2806B189CBBE}" dt="2023-03-26T00:54:43.822" v="105" actId="2696"/>
        <pc:sldMkLst>
          <pc:docMk/>
          <pc:sldMk cId="1861328684" sldId="259"/>
        </pc:sldMkLst>
      </pc:sldChg>
      <pc:sldChg chg="add del setBg">
        <pc:chgData name="Bazilah Ismail" userId="a7771588-5873-4cb1-9766-e9b7b6b879cf" providerId="ADAL" clId="{6FB67844-EC8E-48C9-9960-2806B189CBBE}" dt="2023-03-26T00:55:53.143" v="115" actId="2696"/>
        <pc:sldMkLst>
          <pc:docMk/>
          <pc:sldMk cId="3896059044" sldId="259"/>
        </pc:sldMkLst>
      </pc:sldChg>
      <pc:sldChg chg="add">
        <pc:chgData name="Bazilah Ismail" userId="a7771588-5873-4cb1-9766-e9b7b6b879cf" providerId="ADAL" clId="{6FB67844-EC8E-48C9-9960-2806B189CBBE}" dt="2023-03-26T00:55:57.116" v="117"/>
        <pc:sldMkLst>
          <pc:docMk/>
          <pc:sldMk cId="3202082944" sldId="260"/>
        </pc:sldMkLst>
      </pc:sldChg>
      <pc:sldChg chg="del">
        <pc:chgData name="Bazilah Ismail" userId="a7771588-5873-4cb1-9766-e9b7b6b879cf" providerId="ADAL" clId="{6FB67844-EC8E-48C9-9960-2806B189CBBE}" dt="2023-03-26T00:54:45.036" v="106" actId="2696"/>
        <pc:sldMkLst>
          <pc:docMk/>
          <pc:sldMk cId="3948208923" sldId="260"/>
        </pc:sldMkLst>
      </pc:sldChg>
      <pc:sldChg chg="del">
        <pc:chgData name="Bazilah Ismail" userId="a7771588-5873-4cb1-9766-e9b7b6b879cf" providerId="ADAL" clId="{6FB67844-EC8E-48C9-9960-2806B189CBBE}" dt="2023-03-26T00:54:45.993" v="107" actId="2696"/>
        <pc:sldMkLst>
          <pc:docMk/>
          <pc:sldMk cId="1692638208" sldId="261"/>
        </pc:sldMkLst>
      </pc:sldChg>
      <pc:sldChg chg="add">
        <pc:chgData name="Bazilah Ismail" userId="a7771588-5873-4cb1-9766-e9b7b6b879cf" providerId="ADAL" clId="{6FB67844-EC8E-48C9-9960-2806B189CBBE}" dt="2023-03-26T00:55:59.400" v="118"/>
        <pc:sldMkLst>
          <pc:docMk/>
          <pc:sldMk cId="1894915968" sldId="261"/>
        </pc:sldMkLst>
      </pc:sldChg>
      <pc:sldChg chg="del">
        <pc:chgData name="Bazilah Ismail" userId="a7771588-5873-4cb1-9766-e9b7b6b879cf" providerId="ADAL" clId="{6FB67844-EC8E-48C9-9960-2806B189CBBE}" dt="2023-03-26T00:54:47.007" v="108" actId="2696"/>
        <pc:sldMkLst>
          <pc:docMk/>
          <pc:sldMk cId="2300681955" sldId="262"/>
        </pc:sldMkLst>
      </pc:sldChg>
      <pc:sldChg chg="add">
        <pc:chgData name="Bazilah Ismail" userId="a7771588-5873-4cb1-9766-e9b7b6b879cf" providerId="ADAL" clId="{6FB67844-EC8E-48C9-9960-2806B189CBBE}" dt="2023-03-26T00:56:01.363" v="119"/>
        <pc:sldMkLst>
          <pc:docMk/>
          <pc:sldMk cId="4149272009" sldId="262"/>
        </pc:sldMkLst>
      </pc:sldChg>
      <pc:sldChg chg="add del setBg">
        <pc:chgData name="Bazilah Ismail" userId="a7771588-5873-4cb1-9766-e9b7b6b879cf" providerId="ADAL" clId="{6FB67844-EC8E-48C9-9960-2806B189CBBE}" dt="2023-03-26T00:56:27.677" v="123"/>
        <pc:sldMkLst>
          <pc:docMk/>
          <pc:sldMk cId="513627337" sldId="263"/>
        </pc:sldMkLst>
      </pc:sldChg>
      <pc:sldChg chg="add del setBg">
        <pc:chgData name="Bazilah Ismail" userId="a7771588-5873-4cb1-9766-e9b7b6b879cf" providerId="ADAL" clId="{6FB67844-EC8E-48C9-9960-2806B189CBBE}" dt="2023-03-26T00:56:42.317" v="125"/>
        <pc:sldMkLst>
          <pc:docMk/>
          <pc:sldMk cId="1900537008" sldId="263"/>
        </pc:sldMkLst>
      </pc:sldChg>
      <pc:sldChg chg="add">
        <pc:chgData name="Bazilah Ismail" userId="a7771588-5873-4cb1-9766-e9b7b6b879cf" providerId="ADAL" clId="{6FB67844-EC8E-48C9-9960-2806B189CBBE}" dt="2023-03-26T00:56:44.963" v="126"/>
        <pc:sldMkLst>
          <pc:docMk/>
          <pc:sldMk cId="3375324608" sldId="263"/>
        </pc:sldMkLst>
      </pc:sldChg>
      <pc:sldChg chg="add del">
        <pc:chgData name="Bazilah Ismail" userId="a7771588-5873-4cb1-9766-e9b7b6b879cf" providerId="ADAL" clId="{6FB67844-EC8E-48C9-9960-2806B189CBBE}" dt="2023-03-26T00:56:20.805" v="121"/>
        <pc:sldMkLst>
          <pc:docMk/>
          <pc:sldMk cId="4268955987" sldId="263"/>
        </pc:sldMkLst>
      </pc:sldChg>
      <pc:sldChg chg="add">
        <pc:chgData name="Bazilah Ismail" userId="a7771588-5873-4cb1-9766-e9b7b6b879cf" providerId="ADAL" clId="{6FB67844-EC8E-48C9-9960-2806B189CBBE}" dt="2023-03-26T00:56:46.629" v="127"/>
        <pc:sldMkLst>
          <pc:docMk/>
          <pc:sldMk cId="4108441390" sldId="264"/>
        </pc:sldMkLst>
      </pc:sldChg>
      <pc:sldChg chg="add">
        <pc:chgData name="Bazilah Ismail" userId="a7771588-5873-4cb1-9766-e9b7b6b879cf" providerId="ADAL" clId="{6FB67844-EC8E-48C9-9960-2806B189CBBE}" dt="2023-03-26T00:56:49.735" v="128"/>
        <pc:sldMkLst>
          <pc:docMk/>
          <pc:sldMk cId="950031500" sldId="265"/>
        </pc:sldMkLst>
      </pc:sldChg>
      <pc:sldChg chg="add">
        <pc:chgData name="Bazilah Ismail" userId="a7771588-5873-4cb1-9766-e9b7b6b879cf" providerId="ADAL" clId="{6FB67844-EC8E-48C9-9960-2806B189CBBE}" dt="2023-03-26T00:56:53.012" v="129"/>
        <pc:sldMkLst>
          <pc:docMk/>
          <pc:sldMk cId="2298783999" sldId="266"/>
        </pc:sldMkLst>
      </pc:sldChg>
      <pc:sldChg chg="add">
        <pc:chgData name="Bazilah Ismail" userId="a7771588-5873-4cb1-9766-e9b7b6b879cf" providerId="ADAL" clId="{6FB67844-EC8E-48C9-9960-2806B189CBBE}" dt="2023-03-26T00:56:55.893" v="130"/>
        <pc:sldMkLst>
          <pc:docMk/>
          <pc:sldMk cId="370175947" sldId="267"/>
        </pc:sldMkLst>
      </pc:sldChg>
      <pc:sldChg chg="add">
        <pc:chgData name="Bazilah Ismail" userId="a7771588-5873-4cb1-9766-e9b7b6b879cf" providerId="ADAL" clId="{6FB67844-EC8E-48C9-9960-2806B189CBBE}" dt="2023-03-26T00:56:58.133" v="131"/>
        <pc:sldMkLst>
          <pc:docMk/>
          <pc:sldMk cId="999962476" sldId="268"/>
        </pc:sldMkLst>
      </pc:sldChg>
      <pc:sldChg chg="add">
        <pc:chgData name="Bazilah Ismail" userId="a7771588-5873-4cb1-9766-e9b7b6b879cf" providerId="ADAL" clId="{6FB67844-EC8E-48C9-9960-2806B189CBBE}" dt="2023-03-26T00:57:00.479" v="132"/>
        <pc:sldMkLst>
          <pc:docMk/>
          <pc:sldMk cId="3191109662" sldId="269"/>
        </pc:sldMkLst>
      </pc:sldChg>
      <pc:sldChg chg="add">
        <pc:chgData name="Bazilah Ismail" userId="a7771588-5873-4cb1-9766-e9b7b6b879cf" providerId="ADAL" clId="{6FB67844-EC8E-48C9-9960-2806B189CBBE}" dt="2023-03-26T00:57:02.744" v="133"/>
        <pc:sldMkLst>
          <pc:docMk/>
          <pc:sldMk cId="3311032609" sldId="270"/>
        </pc:sldMkLst>
      </pc:sldChg>
      <pc:sldChg chg="add">
        <pc:chgData name="Bazilah Ismail" userId="a7771588-5873-4cb1-9766-e9b7b6b879cf" providerId="ADAL" clId="{6FB67844-EC8E-48C9-9960-2806B189CBBE}" dt="2023-03-26T00:57:04.744" v="134"/>
        <pc:sldMkLst>
          <pc:docMk/>
          <pc:sldMk cId="2143420478" sldId="271"/>
        </pc:sldMkLst>
      </pc:sldChg>
      <pc:sldChg chg="add">
        <pc:chgData name="Bazilah Ismail" userId="a7771588-5873-4cb1-9766-e9b7b6b879cf" providerId="ADAL" clId="{6FB67844-EC8E-48C9-9960-2806B189CBBE}" dt="2023-03-26T00:57:06.517" v="135"/>
        <pc:sldMkLst>
          <pc:docMk/>
          <pc:sldMk cId="859385974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2569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84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3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2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3/26/2023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8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AE37EE9D-4B4F-BE0A-CE48-178B2FFEC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1" t="8612" r="3740"/>
          <a:stretch/>
        </p:blipFill>
        <p:spPr>
          <a:xfrm>
            <a:off x="0" y="1"/>
            <a:ext cx="12191999" cy="4185137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FB20E4-301C-617A-47CA-17CD5B254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1" y="119507"/>
            <a:ext cx="3637911" cy="1011115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BA2CC25E-FC39-2D93-132C-EC5CA016A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77" y="319552"/>
            <a:ext cx="466758" cy="569574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564BA1C1-304F-E45C-8F16-9E11ECC25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65" y="72150"/>
            <a:ext cx="2179371" cy="1633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DA572-DBDA-8B59-A4F8-3F9DF1574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7059" y="4271720"/>
            <a:ext cx="9949697" cy="1179511"/>
          </a:xfrm>
        </p:spPr>
        <p:txBody>
          <a:bodyPr anchor="ctr">
            <a:normAutofit/>
          </a:bodyPr>
          <a:lstStyle/>
          <a:p>
            <a:endParaRPr lang="en-MY" dirty="0">
              <a:latin typeface="Bahnschrift SemiBold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47262A-A221-45BB-985B-ACB872D09965}"/>
              </a:ext>
            </a:extLst>
          </p:cNvPr>
          <p:cNvSpPr/>
          <p:nvPr/>
        </p:nvSpPr>
        <p:spPr>
          <a:xfrm>
            <a:off x="8418452" y="3261808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rgbClr val="FFFFCC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ICE2T2023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BB1EA-56E4-1562-FEAA-9460C30A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059" y="5451231"/>
            <a:ext cx="9949701" cy="1287262"/>
          </a:xfrm>
        </p:spPr>
        <p:txBody>
          <a:bodyPr anchor="ctr">
            <a:normAutofit/>
          </a:bodyPr>
          <a:lstStyle/>
          <a:p>
            <a:endParaRPr lang="en-MY" i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59EDCB-0EF0-FE75-30E2-572681039336}"/>
              </a:ext>
            </a:extLst>
          </p:cNvPr>
          <p:cNvSpPr/>
          <p:nvPr/>
        </p:nvSpPr>
        <p:spPr>
          <a:xfrm>
            <a:off x="193008" y="-19002"/>
            <a:ext cx="15776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Organized by : </a:t>
            </a:r>
            <a:endParaRPr lang="en-MY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7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8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6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3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2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8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0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8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1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7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3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7ECABDD7-0B81-3A35-E20D-43880D7F7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8498" r="278" b="13602"/>
          <a:stretch/>
        </p:blipFill>
        <p:spPr>
          <a:xfrm>
            <a:off x="0" y="4618181"/>
            <a:ext cx="7389091" cy="223981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D2E7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AF300-D8B7-E854-E9CD-9C625E23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8E-C76C-F03B-25D1-80EABAE3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CC"/>
              </a:buClr>
            </a:pPr>
            <a:endParaRPr lang="en-MY" dirty="0">
              <a:solidFill>
                <a:schemeClr val="bg1">
                  <a:alpha val="7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764897-EC49-67CF-2A0A-9D7C17262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11" y="5995585"/>
            <a:ext cx="3637911" cy="101111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1DE6551-F8DB-6094-6F4F-2FC10EECA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47" y="5948228"/>
            <a:ext cx="2179371" cy="16339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EFA8716-5A15-5ED2-5769-7F71447C4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73" y="6226689"/>
            <a:ext cx="466758" cy="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4608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 Light</vt:lpstr>
      <vt:lpstr>Bahnschrift SemiBold</vt:lpstr>
      <vt:lpstr>Rockwell Nova Light</vt:lpstr>
      <vt:lpstr>Wingdings</vt:lpstr>
      <vt:lpstr>LeafVTI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Bazilah Ismail</dc:creator>
  <cp:lastModifiedBy>Bazilah Ismail</cp:lastModifiedBy>
  <cp:revision>1</cp:revision>
  <dcterms:created xsi:type="dcterms:W3CDTF">2023-01-05T15:56:27Z</dcterms:created>
  <dcterms:modified xsi:type="dcterms:W3CDTF">2023-03-26T01:03:01Z</dcterms:modified>
</cp:coreProperties>
</file>